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95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5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6864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47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8166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11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44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9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5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7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2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5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9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2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1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03F44-A088-4ED3-ABF8-8908F9CE13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5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FileHistory\Ok\DESKTOP-QQE93ST\Data\C\Users\Ok\Desktop\اطلاعیه های سایت\سال های گذشته\آرم دانشکده 991\123456789 (2022_02_04 18_06_06 UTC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6982"/>
            <a:ext cx="2105891" cy="15655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909455" y="377050"/>
            <a:ext cx="6927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3600" dirty="0">
                <a:solidFill>
                  <a:srgbClr val="0070C0"/>
                </a:solidFill>
                <a:cs typeface="B Titr" panose="00000700000000000000" pitchFamily="2" charset="-78"/>
              </a:rPr>
              <a:t>پروژه دريافت درجه </a:t>
            </a:r>
            <a:r>
              <a:rPr lang="fa-IR" sz="3600" dirty="0" smtClean="0">
                <a:solidFill>
                  <a:srgbClr val="0070C0"/>
                </a:solidFill>
                <a:cs typeface="B Titr" panose="00000700000000000000" pitchFamily="2" charset="-78"/>
              </a:rPr>
              <a:t>کارشناسی</a:t>
            </a: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 </a:t>
            </a:r>
            <a:endParaRPr lang="fa-IR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4909" y="2839769"/>
            <a:ext cx="96969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fa-IR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عنوان پروژه :</a:t>
            </a:r>
            <a:endParaRPr lang="en-US" sz="16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3455" y="2053015"/>
            <a:ext cx="950300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fa-IR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رشته:  </a:t>
            </a:r>
            <a:endParaRPr lang="en-US" sz="24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0219" y="3690003"/>
            <a:ext cx="98216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fa-IR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نام دانشجو:</a:t>
            </a:r>
            <a:endParaRPr lang="en-US" sz="20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9382" y="4328640"/>
            <a:ext cx="99336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fa-IR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استاد راهنما:</a:t>
            </a:r>
            <a:endParaRPr lang="en-US" sz="20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94510" y="5845219"/>
            <a:ext cx="223058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..... ماه سال ....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8408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50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19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B Nazanin</vt:lpstr>
      <vt:lpstr>B Titr</vt:lpstr>
      <vt:lpstr>Lotus</vt:lpstr>
      <vt:lpstr>Times New Roman</vt:lpstr>
      <vt:lpstr>Trebuchet MS</vt:lpstr>
      <vt:lpstr>Wingdings 3</vt:lpstr>
      <vt:lpstr>Facet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ERFAN RAYANEH</dc:creator>
  <cp:lastModifiedBy>ERFAN RAYANEH</cp:lastModifiedBy>
  <cp:revision>1</cp:revision>
  <dcterms:created xsi:type="dcterms:W3CDTF">2023-02-24T14:29:50Z</dcterms:created>
  <dcterms:modified xsi:type="dcterms:W3CDTF">2023-02-24T14:38:26Z</dcterms:modified>
</cp:coreProperties>
</file>