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898-894A-45C5-86C8-7E232BF16F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4BE-B38E-4F53-ABB3-5A60BAA7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9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898-894A-45C5-86C8-7E232BF16F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4BE-B38E-4F53-ABB3-5A60BAA7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0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898-894A-45C5-86C8-7E232BF16F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4BE-B38E-4F53-ABB3-5A60BAA7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3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898-894A-45C5-86C8-7E232BF16F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4BE-B38E-4F53-ABB3-5A60BAA7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2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898-894A-45C5-86C8-7E232BF16F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4BE-B38E-4F53-ABB3-5A60BAA7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898-894A-45C5-86C8-7E232BF16F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4BE-B38E-4F53-ABB3-5A60BAA7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3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898-894A-45C5-86C8-7E232BF16F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4BE-B38E-4F53-ABB3-5A60BAA7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1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898-894A-45C5-86C8-7E232BF16F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4BE-B38E-4F53-ABB3-5A60BAA7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2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898-894A-45C5-86C8-7E232BF16F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4BE-B38E-4F53-ABB3-5A60BAA7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9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898-894A-45C5-86C8-7E232BF16F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4BE-B38E-4F53-ABB3-5A60BAA7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6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898-894A-45C5-86C8-7E232BF16F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4BE-B38E-4F53-ABB3-5A60BAA7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2898-894A-45C5-86C8-7E232BF16F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8F4BE-B38E-4F53-ABB3-5A60BAA7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ریاضی3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معادلات دیفرانسیل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6" y="2971800"/>
            <a:ext cx="7591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7756"/>
            <a:ext cx="80772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6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33170"/>
            <a:ext cx="6237700" cy="48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2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862013"/>
            <a:ext cx="83343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8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04" y="1600200"/>
            <a:ext cx="67213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8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51" y="1600200"/>
            <a:ext cx="541469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7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45" y="1600200"/>
            <a:ext cx="66655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2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69" y="1600200"/>
            <a:ext cx="59890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639094"/>
            <a:ext cx="52197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3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05320"/>
            <a:ext cx="4876800" cy="51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66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4950"/>
            <a:ext cx="8229600" cy="389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3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70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81" y="1600200"/>
            <a:ext cx="63858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4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2" y="1676400"/>
            <a:ext cx="750939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28211"/>
            <a:ext cx="6705599" cy="49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6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768"/>
            <a:ext cx="7086599" cy="523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1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653381"/>
            <a:ext cx="49720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6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801019"/>
            <a:ext cx="68008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5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47" y="1219200"/>
            <a:ext cx="54959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6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</Words>
  <Application>Microsoft Office PowerPoint</Application>
  <PresentationFormat>On-screen Show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ریاضی3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ریاضی3</dc:title>
  <dc:creator>Home</dc:creator>
  <cp:lastModifiedBy>Home</cp:lastModifiedBy>
  <cp:revision>8</cp:revision>
  <dcterms:created xsi:type="dcterms:W3CDTF">2020-03-13T10:21:18Z</dcterms:created>
  <dcterms:modified xsi:type="dcterms:W3CDTF">2020-03-13T11:45:09Z</dcterms:modified>
</cp:coreProperties>
</file>