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3DE25ABC-7362-460B-B080-DE683C4D110D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5F826E-0CE0-4DCE-A8A6-BE0F62BD2BBE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25ABC-7362-460B-B080-DE683C4D110D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F826E-0CE0-4DCE-A8A6-BE0F62BD2B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25ABC-7362-460B-B080-DE683C4D110D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F826E-0CE0-4DCE-A8A6-BE0F62BD2BB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DE25ABC-7362-460B-B080-DE683C4D110D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5F826E-0CE0-4DCE-A8A6-BE0F62BD2BB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25ABC-7362-460B-B080-DE683C4D110D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5F826E-0CE0-4DCE-A8A6-BE0F62BD2BBE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DE25ABC-7362-460B-B080-DE683C4D110D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5F826E-0CE0-4DCE-A8A6-BE0F62BD2BB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DE25ABC-7362-460B-B080-DE683C4D110D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5F826E-0CE0-4DCE-A8A6-BE0F62BD2BB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25ABC-7362-460B-B080-DE683C4D110D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5F826E-0CE0-4DCE-A8A6-BE0F62BD2BBE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25ABC-7362-460B-B080-DE683C4D110D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5F826E-0CE0-4DCE-A8A6-BE0F62BD2BB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DE25ABC-7362-460B-B080-DE683C4D110D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5F826E-0CE0-4DCE-A8A6-BE0F62BD2BBE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3DE25ABC-7362-460B-B080-DE683C4D110D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CC5F826E-0CE0-4DCE-A8A6-BE0F62BD2BBE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3DE25ABC-7362-460B-B080-DE683C4D110D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CC5F826E-0CE0-4DCE-A8A6-BE0F62BD2BB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586929" cy="348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52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8400" y="1600200"/>
            <a:ext cx="3894724" cy="407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028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762000"/>
            <a:ext cx="5946213" cy="5512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492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948532"/>
            <a:ext cx="3654798" cy="5177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916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76400"/>
            <a:ext cx="6017905" cy="4067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415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57200"/>
            <a:ext cx="4229932" cy="583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10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19200"/>
            <a:ext cx="4724399" cy="5028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077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066800"/>
            <a:ext cx="4538662" cy="5277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098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510" y="742186"/>
            <a:ext cx="6116089" cy="5021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44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054" y="990600"/>
            <a:ext cx="5711291" cy="4691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414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73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7699338" cy="439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976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200"/>
            <a:ext cx="7070316" cy="4689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716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05" y="1143000"/>
            <a:ext cx="6726811" cy="498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221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447800"/>
            <a:ext cx="4572000" cy="4663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630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85800"/>
            <a:ext cx="3974481" cy="5720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58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19200"/>
            <a:ext cx="6393051" cy="4761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230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762000"/>
            <a:ext cx="4158541" cy="5724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099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7458513" cy="4110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738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32</TotalTime>
  <Words>0</Words>
  <Application>Microsoft Office PowerPoint</Application>
  <PresentationFormat>On-screen Show (4:3)</PresentationFormat>
  <Paragraphs>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BlackTie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Home</cp:lastModifiedBy>
  <cp:revision>5</cp:revision>
  <dcterms:created xsi:type="dcterms:W3CDTF">2020-03-13T16:18:49Z</dcterms:created>
  <dcterms:modified xsi:type="dcterms:W3CDTF">2020-03-13T16:54:19Z</dcterms:modified>
</cp:coreProperties>
</file>