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a-IR" sz="2000" dirty="0" smtClean="0"/>
              <a:t>به نام خدا</a:t>
            </a:r>
            <a:br>
              <a:rPr lang="fa-IR" sz="2000" dirty="0" smtClean="0"/>
            </a:br>
            <a:endParaRPr lang="fa-IR" sz="2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 rtl="1">
              <a:buNone/>
            </a:pPr>
            <a:r>
              <a:rPr lang="fa-IR" sz="2400" dirty="0" smtClean="0">
                <a:solidFill>
                  <a:schemeClr val="accent2">
                    <a:lumMod val="75000"/>
                  </a:schemeClr>
                </a:solidFill>
              </a:rPr>
              <a:t>نام درس : </a:t>
            </a:r>
            <a:r>
              <a:rPr lang="fa-IR" sz="2400" b="1" dirty="0" smtClean="0">
                <a:solidFill>
                  <a:srgbClr val="0070C0"/>
                </a:solidFill>
              </a:rPr>
              <a:t>دینامیک (جلسات </a:t>
            </a:r>
            <a:r>
              <a:rPr lang="fa-IR" sz="2400" b="1" dirty="0" smtClean="0">
                <a:solidFill>
                  <a:srgbClr val="0070C0"/>
                </a:solidFill>
              </a:rPr>
              <a:t>ابتدایی)</a:t>
            </a:r>
          </a:p>
          <a:p>
            <a:pPr algn="ctr" rtl="1">
              <a:buNone/>
            </a:pPr>
            <a:endParaRPr lang="fa-IR" sz="2400" dirty="0" smtClean="0"/>
          </a:p>
          <a:p>
            <a:pPr algn="ctr" rtl="1">
              <a:buNone/>
            </a:pPr>
            <a:r>
              <a:rPr lang="fa-IR" sz="2400" dirty="0" smtClean="0">
                <a:solidFill>
                  <a:schemeClr val="accent2">
                    <a:lumMod val="75000"/>
                  </a:schemeClr>
                </a:solidFill>
              </a:rPr>
              <a:t>مدرس:  </a:t>
            </a:r>
            <a:r>
              <a:rPr lang="fa-IR" sz="2400" b="1" dirty="0" smtClean="0">
                <a:solidFill>
                  <a:schemeClr val="accent5">
                    <a:lumMod val="75000"/>
                  </a:schemeClr>
                </a:solidFill>
              </a:rPr>
              <a:t>مانی </a:t>
            </a:r>
            <a:r>
              <a:rPr lang="fa-IR" sz="2400" b="1" dirty="0" smtClean="0">
                <a:solidFill>
                  <a:schemeClr val="accent5">
                    <a:lumMod val="75000"/>
                  </a:schemeClr>
                </a:solidFill>
              </a:rPr>
              <a:t>قنبری</a:t>
            </a:r>
          </a:p>
          <a:p>
            <a:pPr algn="ctr" rtl="1">
              <a:buNone/>
            </a:pPr>
            <a:endParaRPr lang="fa-IR" sz="24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ctr" rtl="1">
              <a:buNone/>
            </a:pPr>
            <a:r>
              <a:rPr lang="fa-IR" sz="2400" dirty="0" smtClean="0">
                <a:solidFill>
                  <a:schemeClr val="accent2">
                    <a:lumMod val="75000"/>
                  </a:schemeClr>
                </a:solidFill>
              </a:rPr>
              <a:t>سرفصل: </a:t>
            </a:r>
            <a:r>
              <a:rPr lang="fa-IR" sz="2400" b="1" dirty="0" smtClean="0">
                <a:solidFill>
                  <a:schemeClr val="accent2">
                    <a:lumMod val="75000"/>
                  </a:schemeClr>
                </a:solidFill>
              </a:rPr>
              <a:t>سینماتیک ذرات مادی</a:t>
            </a:r>
            <a:endParaRPr lang="fa-IR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/>
          </a:bodyPr>
          <a:lstStyle/>
          <a:p>
            <a:r>
              <a:rPr lang="fa-IR" sz="2000" b="1" dirty="0" smtClean="0">
                <a:solidFill>
                  <a:schemeClr val="accent2">
                    <a:lumMod val="75000"/>
                  </a:schemeClr>
                </a:solidFill>
                <a:cs typeface="B Nazanin" pitchFamily="2" charset="-78"/>
              </a:rPr>
              <a:t>سینماتیک حرکت ذره</a:t>
            </a:r>
            <a:endParaRPr lang="fa-IR" sz="2000" b="1" dirty="0">
              <a:solidFill>
                <a:schemeClr val="accent2">
                  <a:lumMod val="75000"/>
                </a:schemeClr>
              </a:solidFill>
              <a:cs typeface="B Nazanin" pitchFamily="2" charset="-78"/>
            </a:endParaRPr>
          </a:p>
        </p:txBody>
      </p:sp>
      <p:pic>
        <p:nvPicPr>
          <p:cNvPr id="1026" name="Picture 2" descr="C:\Users\User\Desktop\New Doc 2020-03-04 16.33.31_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b="5039"/>
          <a:stretch>
            <a:fillRect/>
          </a:stretch>
        </p:blipFill>
        <p:spPr bwMode="auto">
          <a:xfrm>
            <a:off x="2362200" y="838200"/>
            <a:ext cx="4648200" cy="5638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/>
          </a:bodyPr>
          <a:lstStyle/>
          <a:p>
            <a:r>
              <a:rPr lang="fa-IR" sz="2000" b="1" dirty="0" smtClean="0">
                <a:solidFill>
                  <a:schemeClr val="accent2">
                    <a:lumMod val="75000"/>
                  </a:schemeClr>
                </a:solidFill>
                <a:cs typeface="B Nazanin" pitchFamily="2" charset="-78"/>
              </a:rPr>
              <a:t>انواع حرکت </a:t>
            </a:r>
            <a:endParaRPr lang="fa-IR" sz="2000" b="1" dirty="0">
              <a:solidFill>
                <a:schemeClr val="accent2">
                  <a:lumMod val="75000"/>
                </a:schemeClr>
              </a:solidFill>
              <a:cs typeface="B Nazanin" pitchFamily="2" charset="-78"/>
            </a:endParaRPr>
          </a:p>
        </p:txBody>
      </p:sp>
      <p:pic>
        <p:nvPicPr>
          <p:cNvPr id="2050" name="Picture 2" descr="C:\Users\User\Desktop\New Doc 2020-03-04 16.33.31_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4479" b="1955"/>
          <a:stretch>
            <a:fillRect/>
          </a:stretch>
        </p:blipFill>
        <p:spPr bwMode="auto">
          <a:xfrm>
            <a:off x="2057400" y="685800"/>
            <a:ext cx="4876800" cy="5791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r>
              <a:rPr lang="fa-IR" sz="2000" b="1" dirty="0" smtClean="0">
                <a:solidFill>
                  <a:schemeClr val="accent2">
                    <a:lumMod val="75000"/>
                  </a:schemeClr>
                </a:solidFill>
                <a:cs typeface="B Nazanin" pitchFamily="2" charset="-78"/>
              </a:rPr>
              <a:t>انواع </a:t>
            </a:r>
            <a:r>
              <a:rPr lang="fa-IR" sz="2000" b="1" dirty="0" smtClean="0">
                <a:solidFill>
                  <a:schemeClr val="accent2">
                    <a:lumMod val="75000"/>
                  </a:schemeClr>
                </a:solidFill>
                <a:cs typeface="B Nazanin" pitchFamily="2" charset="-78"/>
              </a:rPr>
              <a:t>حرکت</a:t>
            </a:r>
            <a:endParaRPr lang="fa-IR" sz="2000" dirty="0"/>
          </a:p>
        </p:txBody>
      </p:sp>
      <p:pic>
        <p:nvPicPr>
          <p:cNvPr id="3074" name="Picture 2" descr="C:\Users\User\Desktop\New Doc 2020-03-04 16.33.31_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r="3668"/>
          <a:stretch>
            <a:fillRect/>
          </a:stretch>
        </p:blipFill>
        <p:spPr bwMode="auto">
          <a:xfrm>
            <a:off x="1981200" y="685800"/>
            <a:ext cx="5105400" cy="571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r>
              <a:rPr lang="fa-IR" sz="2000" b="1" dirty="0" smtClean="0">
                <a:solidFill>
                  <a:schemeClr val="accent2">
                    <a:lumMod val="75000"/>
                  </a:schemeClr>
                </a:solidFill>
                <a:cs typeface="B Nazanin" pitchFamily="2" charset="-78"/>
              </a:rPr>
              <a:t>انواع حرکت</a:t>
            </a:r>
            <a:endParaRPr lang="fa-IR" sz="2000" dirty="0"/>
          </a:p>
        </p:txBody>
      </p:sp>
      <p:pic>
        <p:nvPicPr>
          <p:cNvPr id="4099" name="Picture 3" descr="C:\Users\User\Desktop\New Doc 2020-03-04 16.33.31_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4983"/>
          <a:stretch>
            <a:fillRect/>
          </a:stretch>
        </p:blipFill>
        <p:spPr bwMode="auto">
          <a:xfrm>
            <a:off x="1981200" y="685800"/>
            <a:ext cx="5029200" cy="5791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29</Words>
  <Application>Microsoft Office PowerPoint</Application>
  <PresentationFormat>On-screen Show (4:3)</PresentationFormat>
  <Paragraphs>10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به نام خدا </vt:lpstr>
      <vt:lpstr>سینماتیک حرکت ذره</vt:lpstr>
      <vt:lpstr>انواع حرکت </vt:lpstr>
      <vt:lpstr>انواع حرکت</vt:lpstr>
      <vt:lpstr>انواع حرکت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به نام خدا </dc:title>
  <dc:creator>User</dc:creator>
  <cp:lastModifiedBy>User</cp:lastModifiedBy>
  <cp:revision>2</cp:revision>
  <dcterms:created xsi:type="dcterms:W3CDTF">2006-08-16T00:00:00Z</dcterms:created>
  <dcterms:modified xsi:type="dcterms:W3CDTF">2020-03-05T10:52:04Z</dcterms:modified>
</cp:coreProperties>
</file>